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3" r:id="rId9"/>
    <p:sldId id="266" r:id="rId10"/>
    <p:sldId id="264" r:id="rId11"/>
    <p:sldId id="267" r:id="rId12"/>
    <p:sldId id="261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107" d="100"/>
          <a:sy n="107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BFBC78-8A43-4750-9DC2-20E0C87EB023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3ED444-6231-4B87-841A-4965A500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801A-F646-4DE6-9388-EC537B13F392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0C63-CF8C-494B-AEF6-5072C05AB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B3E63-F215-48B2-8E4D-ECD2B5EA7365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17B8-FC76-4BAF-A93B-EB0BC2EC9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2D1A-036F-438F-84CE-DD321076C331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787B-030C-4580-90E4-233FD7C4D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CA2B-0742-4D71-B018-03AA0B8534DB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84F2-B8F6-4280-9247-9CD510E8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A848-2F23-4146-BFE0-A658B55611C8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EAF9-9F36-4561-B7B9-CD68CB7D3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8036-29FB-4652-B8E9-21C6F60C9D04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7848-E3FC-4D26-9177-E84235AA1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EDBA-3F14-4776-93B5-779406C310C7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D918-68C6-4DEC-AF11-4664083BA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A23B-00B1-471D-8EE6-13728038776F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4EAC-B169-41A8-8862-6892BDA5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EA00-03F9-454F-9F46-3285EF0B2923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20EE-76F1-4989-B2AC-3D5AFB030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F508-8BDB-4562-8B12-B9FA410BFA19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AE73-9CF0-45BD-B0C0-65C5C8642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CBEE-B1E4-4002-AA97-4A37ABE748DD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5917-BB32-4323-9B60-424C096F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BEA5E-0734-4AB5-AA87-2F1F920A58A8}" type="datetimeFigureOut">
              <a:rPr lang="ru-RU"/>
              <a:pPr>
                <a:defRPr/>
              </a:pPr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55D7D2-D63B-48FD-B93F-4C64C3E14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9144000" cy="16573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Adobe Song Std L" pitchFamily="18" charset="-128"/>
              </a:rPr>
              <a:t>Виртуальная экскурсия </a:t>
            </a:r>
            <a:b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Adobe Song Std L" pitchFamily="18" charset="-128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Adobe Song Std L" pitchFamily="18" charset="-128"/>
              </a:rPr>
              <a:t>по  школе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Adobe Song Std L" pitchFamily="18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538" y="5013325"/>
            <a:ext cx="45370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Подслушанная </a:t>
            </a:r>
          </a:p>
          <a:p>
            <a:pPr algn="ctr"/>
            <a:r>
              <a:rPr lang="ru-RU" sz="2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завучем по воспитательной работе Скобляковой </a:t>
            </a:r>
          </a:p>
          <a:p>
            <a:pPr algn="ctr"/>
            <a:r>
              <a:rPr lang="ru-RU" sz="2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Татьяной Анатольевной </a:t>
            </a:r>
          </a:p>
          <a:p>
            <a:pPr algn="ctr"/>
            <a:r>
              <a:rPr lang="ru-RU" sz="2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секретарём школы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P11603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2988" y="0"/>
            <a:ext cx="7058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Проходим дальше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3556" name="Рисунок 3" descr="P11604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9891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 descr="P116048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365625"/>
            <a:ext cx="31321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3276600" y="765175"/>
            <a:ext cx="4967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Вот кабинет секретаря.  Ничего, уютненько.  Сюда обращаются по всем вопросам. Хозяйка куда-то отлучилась, по-видимому, выполняет поручение директора. 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23850" y="321310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Georgia" pitchFamily="18" charset="0"/>
              </a:rPr>
              <a:t>А вот и наша завуч </a:t>
            </a:r>
          </a:p>
          <a:p>
            <a:pPr algn="r"/>
            <a:r>
              <a:rPr lang="ru-RU">
                <a:latin typeface="Georgia" pitchFamily="18" charset="0"/>
              </a:rPr>
              <a:t>по учебно-воспитательной работе – </a:t>
            </a:r>
          </a:p>
          <a:p>
            <a:pPr algn="r"/>
            <a:r>
              <a:rPr lang="ru-RU">
                <a:latin typeface="Georgia" pitchFamily="18" charset="0"/>
              </a:rPr>
              <a:t>Захарченко Ольга Анатольевна.  </a:t>
            </a:r>
          </a:p>
          <a:p>
            <a:pPr algn="r"/>
            <a:r>
              <a:rPr lang="ru-RU">
                <a:latin typeface="Georgia" pitchFamily="18" charset="0"/>
              </a:rPr>
              <a:t>Дама стро-о-огая. Но справедливая!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011863" y="5229225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Наверное, готовит учебные планы.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P11604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25538"/>
            <a:ext cx="276066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P11604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32654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P116035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P104095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221163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987675" y="333375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Тихо-тихо идём дальше. </a:t>
            </a:r>
          </a:p>
          <a:p>
            <a:r>
              <a:rPr lang="ru-RU">
                <a:latin typeface="Georgia" pitchFamily="18" charset="0"/>
              </a:rPr>
              <a:t>Видите эту дверь налево?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924300" y="1628775"/>
            <a:ext cx="210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Знакомьтесь: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0" y="2852738"/>
            <a:ext cx="4427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Чуть приоткроем дверь и постараемся не помешать рабочему процессу. </a:t>
            </a:r>
          </a:p>
          <a:p>
            <a:pPr algn="ctr"/>
            <a:r>
              <a:rPr lang="ru-RU">
                <a:latin typeface="Georgia" pitchFamily="18" charset="0"/>
              </a:rPr>
              <a:t>Ого, сколько документов! 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356100" y="3284538"/>
            <a:ext cx="460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Ой, кажется, Наталья Анатольевна нас заметила! На чай мы зайдём в другой раз, а сейчас нам надо торопиться.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2987675" y="908050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51275" y="4652963"/>
            <a:ext cx="1584325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75000"/>
                <a:alpha val="92000"/>
              </a:schemeClr>
            </a:gs>
            <a:gs pos="60000">
              <a:schemeClr val="tx1">
                <a:lumMod val="75000"/>
                <a:lumOff val="25000"/>
              </a:schemeClr>
            </a:gs>
            <a:gs pos="60000">
              <a:schemeClr val="tx1">
                <a:lumMod val="75000"/>
                <a:lumOff val="25000"/>
              </a:schemeClr>
            </a:gs>
            <a:gs pos="59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 descr="P10605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P10605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410075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P10605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4815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DSC087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5713" y="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9" descr="CIMG010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2798763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2700338" y="0"/>
            <a:ext cx="3527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 удовольствием заведу вас в кабинет, где классным руководителем работает </a:t>
            </a:r>
          </a:p>
          <a:p>
            <a:pPr algn="ctr"/>
            <a:r>
              <a:rPr lang="ru-RU">
                <a:latin typeface="Calibri" pitchFamily="34" charset="0"/>
              </a:rPr>
              <a:t>Зинаида Николаевна Харченко  - бессменный руководитель  Фан-секции имени Евгения Селезнёва, нашего выпускника. А вот, кстати, и она сама: посмотрите, сколько у неё задора!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642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Вы, наверное, устали, пока добрались до 3-го этажа?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Тогда зайдите в столовую.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7" name="Рисунок 2" descr="P11603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251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 descr="P11603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9810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P11303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05263"/>
            <a:ext cx="35639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7" descr="P113033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3213100"/>
            <a:ext cx="36115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4859338" y="6021388"/>
            <a:ext cx="396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На второе были макароны с котлетой. Вкусно-о-о…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395288" y="3573463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Чем же сегодня нас накормят?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2987675" y="1196975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За чистотой тут следят</a:t>
            </a:r>
          </a:p>
        </p:txBody>
      </p:sp>
      <p:pic>
        <p:nvPicPr>
          <p:cNvPr id="26634" name="Рисунок 11" descr="P113032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628775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Ну вот, поели, а теперь можно и… повеселиться! Потому что перед нами актовый зал, в котором проходят все школьные мероприятия: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7651" name="Рисунок 2" descr="P10703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24495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 descr="P10704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68638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P108076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196975"/>
            <a:ext cx="24511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P111092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196975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8" descr="P110048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941888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9" descr="P11101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941888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 descr="P111015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3068638"/>
            <a:ext cx="24511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 descr="P111017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3575" y="4941888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3068638"/>
            <a:ext cx="2451100" cy="183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Ну вот и подошла к концу наша экскурсия, а я не успела всё показать и про всех рассказать.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А ведь коллектив у нас просто замечательный!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8675" name="Рисунок 4" descr="P11506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23288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P11506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18161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 descr="P11603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268413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9" descr="P109093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4350" y="1125538"/>
            <a:ext cx="22796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0" y="2852738"/>
            <a:ext cx="205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Georgia" pitchFamily="18" charset="0"/>
              </a:rPr>
              <a:t>Учителя начальной </a:t>
            </a:r>
          </a:p>
          <a:p>
            <a:pPr algn="ctr"/>
            <a:r>
              <a:rPr lang="ru-RU" sz="1600">
                <a:latin typeface="Georgia" pitchFamily="18" charset="0"/>
              </a:rPr>
              <a:t>школы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0" y="5732463"/>
            <a:ext cx="183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Georgia" pitchFamily="18" charset="0"/>
              </a:rPr>
              <a:t>Наши англичане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4500563" y="1268413"/>
            <a:ext cx="23034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Georgia" pitchFamily="18" charset="0"/>
              </a:rPr>
              <a:t>Татьяна Анатольевна – завуч по воспитательной работе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6659563" y="5157788"/>
            <a:ext cx="248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Georgia" pitchFamily="18" charset="0"/>
              </a:rPr>
              <a:t>Учителя украинского языка и литературы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6804025" y="2781300"/>
            <a:ext cx="2339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Georgia" pitchFamily="18" charset="0"/>
              </a:rPr>
              <a:t>Учитель музыки  Елена Михайловна</a:t>
            </a:r>
          </a:p>
        </p:txBody>
      </p:sp>
      <p:pic>
        <p:nvPicPr>
          <p:cNvPr id="28684" name="Рисунок 16" descr="P106038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3860800"/>
            <a:ext cx="23510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1908175" y="4724400"/>
            <a:ext cx="215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Georgia" pitchFamily="18" charset="0"/>
              </a:rPr>
              <a:t>Тамара Викторовна (биология) и </a:t>
            </a:r>
          </a:p>
          <a:p>
            <a:pPr algn="ctr"/>
            <a:r>
              <a:rPr lang="ru-RU" sz="1600">
                <a:latin typeface="Georgia" pitchFamily="18" charset="0"/>
              </a:rPr>
              <a:t>Лариса Ивановна (химия)</a:t>
            </a:r>
          </a:p>
        </p:txBody>
      </p:sp>
      <p:pic>
        <p:nvPicPr>
          <p:cNvPr id="28686" name="Рисунок 18" descr="P106038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1050" y="2924175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9" descr="P115063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3284538"/>
            <a:ext cx="248443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лево 22"/>
          <p:cNvSpPr/>
          <p:nvPr/>
        </p:nvSpPr>
        <p:spPr>
          <a:xfrm>
            <a:off x="4643438" y="2276475"/>
            <a:ext cx="576262" cy="360363"/>
          </a:xfrm>
          <a:prstGeom prst="leftArrow">
            <a:avLst>
              <a:gd name="adj1" fmla="val 103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9" name="TextBox 23"/>
          <p:cNvSpPr txBox="1">
            <a:spLocks noChangeArrowheads="1"/>
          </p:cNvSpPr>
          <p:nvPr/>
        </p:nvSpPr>
        <p:spPr bwMode="auto">
          <a:xfrm>
            <a:off x="4427538" y="3068638"/>
            <a:ext cx="2232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Georgia" pitchFamily="18" charset="0"/>
              </a:rPr>
              <a:t>Русская литература – Людмила Николаевна</a:t>
            </a:r>
          </a:p>
        </p:txBody>
      </p:sp>
      <p:sp>
        <p:nvSpPr>
          <p:cNvPr id="28690" name="TextBox 24"/>
          <p:cNvSpPr txBox="1">
            <a:spLocks noChangeArrowheads="1"/>
          </p:cNvSpPr>
          <p:nvPr/>
        </p:nvSpPr>
        <p:spPr bwMode="auto">
          <a:xfrm>
            <a:off x="0" y="6165850"/>
            <a:ext cx="914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solidFill>
                  <a:srgbClr val="FF00FF"/>
                </a:solidFill>
                <a:latin typeface="Georgia" pitchFamily="18" charset="0"/>
              </a:rPr>
              <a:t>Наш коллектив прощается в Вами и желает творческих успехов!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2617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Здравствуйте! Разрешите представиться! Я – школа № 47.  </a:t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Живу в Макеевке, и в сентябре 2012 года мне исполнится 50 лет. </a:t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Я не так уж и молода, но и далеко не стара – об этом я вам говорю как истинная женщина! И у меня наверняка есть о чём вам рассказать. </a:t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Итак, начинаем экскурсию…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5363" name="Содержимое 7" descr="P113009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15364" name="Содержимое 6" descr="P1160346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347913"/>
            <a:ext cx="4038600" cy="3025775"/>
          </a:xfrm>
          <a:blipFill dpi="0" rotWithShape="1">
            <a:blip r:embed="rId5"/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9"/>
          <p:cNvSpPr>
            <a:spLocks noGrp="1"/>
          </p:cNvSpPr>
          <p:nvPr>
            <p:ph type="title"/>
          </p:nvPr>
        </p:nvSpPr>
        <p:spPr>
          <a:xfrm>
            <a:off x="4572000" y="188913"/>
            <a:ext cx="4259263" cy="1930400"/>
          </a:xfrm>
        </p:spPr>
        <p:txBody>
          <a:bodyPr/>
          <a:lstStyle/>
          <a:p>
            <a:r>
              <a:rPr lang="ru-RU" sz="2400" smtClean="0">
                <a:solidFill>
                  <a:srgbClr val="7030A0"/>
                </a:solidFill>
              </a:rPr>
              <a:t/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  <a:latin typeface="Georgia" pitchFamily="18" charset="0"/>
                <a:ea typeface="Adobe Kaiti Std R"/>
                <a:cs typeface="Adobe Kaiti Std R"/>
              </a:rPr>
              <a:t>Прошу вас, </a:t>
            </a:r>
            <a:br>
              <a:rPr lang="ru-RU" sz="2400" smtClean="0">
                <a:solidFill>
                  <a:srgbClr val="7030A0"/>
                </a:solidFill>
                <a:latin typeface="Georgia" pitchFamily="18" charset="0"/>
                <a:ea typeface="Adobe Kaiti Std R"/>
                <a:cs typeface="Adobe Kaiti Std R"/>
              </a:rPr>
            </a:br>
            <a:r>
              <a:rPr lang="ru-RU" sz="2400" smtClean="0">
                <a:solidFill>
                  <a:srgbClr val="7030A0"/>
                </a:solidFill>
                <a:latin typeface="Georgia" pitchFamily="18" charset="0"/>
                <a:ea typeface="Adobe Kaiti Std R"/>
                <a:cs typeface="Adobe Kaiti Std R"/>
              </a:rPr>
              <a:t>подходите ближе. </a:t>
            </a:r>
            <a:br>
              <a:rPr lang="ru-RU" sz="2400" smtClean="0">
                <a:solidFill>
                  <a:srgbClr val="7030A0"/>
                </a:solidFill>
                <a:latin typeface="Georgia" pitchFamily="18" charset="0"/>
                <a:ea typeface="Adobe Kaiti Std R"/>
                <a:cs typeface="Adobe Kaiti Std R"/>
              </a:rPr>
            </a:br>
            <a:r>
              <a:rPr lang="ru-RU" sz="2400" smtClean="0">
                <a:solidFill>
                  <a:srgbClr val="7030A0"/>
                </a:solidFill>
                <a:latin typeface="Georgia" pitchFamily="18" charset="0"/>
                <a:ea typeface="Adobe Kaiti Std R"/>
                <a:cs typeface="Adobe Kaiti Std R"/>
              </a:rPr>
              <a:t>Возле центрального входа вы видите  табличку с моим именем </a:t>
            </a:r>
          </a:p>
        </p:txBody>
      </p:sp>
      <p:pic>
        <p:nvPicPr>
          <p:cNvPr id="16387" name="Содержимое 13" descr="P116035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940175" cy="3313113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50825" y="3573463"/>
            <a:ext cx="4752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7030A0"/>
                </a:solidFill>
                <a:latin typeface="Georgia" pitchFamily="18" charset="0"/>
              </a:rPr>
              <a:t>и мемориальную доску, открытую 1 сентября 2010 года. Она сообщает, что здесь учился Владимир Зуев, </a:t>
            </a:r>
          </a:p>
          <a:p>
            <a:pPr algn="ctr"/>
            <a:r>
              <a:rPr lang="ru-RU" sz="2400">
                <a:solidFill>
                  <a:srgbClr val="7030A0"/>
                </a:solidFill>
                <a:latin typeface="Georgia" pitchFamily="18" charset="0"/>
              </a:rPr>
              <a:t>погибший 6 апреля 1985 года, выполняя интернациональный долг в Афганистане.</a:t>
            </a:r>
            <a:endParaRPr lang="ru-RU" sz="2400">
              <a:latin typeface="Georgia" pitchFamily="18" charset="0"/>
            </a:endParaRPr>
          </a:p>
        </p:txBody>
      </p:sp>
      <p:pic>
        <p:nvPicPr>
          <p:cNvPr id="16389" name="Содержимое 10" descr="P1160500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87938" y="2852738"/>
            <a:ext cx="4056062" cy="3284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11" descr="P10609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20713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88913"/>
            <a:ext cx="7632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По традиции гостей встречаем с хлебом – солью 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17412" name="Рисунок 9" descr="P10609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00438"/>
            <a:ext cx="43926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1" descr="P11603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7688" y="3141663"/>
            <a:ext cx="35163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764704"/>
            <a:ext cx="201622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 этаж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0" y="27813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Государственная символика </a:t>
            </a:r>
          </a:p>
          <a:p>
            <a:pPr algn="ctr"/>
            <a:r>
              <a:rPr lang="ru-RU">
                <a:latin typeface="Calibri" pitchFamily="34" charset="0"/>
              </a:rPr>
              <a:t>и символика родного города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5651500" y="5661025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Стенд со школьными фотографиями  и документами Владимира Зуева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Также на 1 этаже находится школьная библиотека, в которой заведующая поможет вам подобрать необходимую  учебную и художественную литературу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8435" name="Текст 9"/>
          <p:cNvSpPr>
            <a:spLocks noGrp="1"/>
          </p:cNvSpPr>
          <p:nvPr>
            <p:ph type="body" sz="quarter" idx="3"/>
          </p:nvPr>
        </p:nvSpPr>
        <p:spPr>
          <a:xfrm rot="10341920" flipV="1">
            <a:off x="4476750" y="2058988"/>
            <a:ext cx="4287838" cy="519112"/>
          </a:xfrm>
        </p:spPr>
        <p:txBody>
          <a:bodyPr/>
          <a:lstStyle/>
          <a:p>
            <a:pPr algn="ctr"/>
            <a:r>
              <a:rPr lang="ru-RU" sz="2000" b="0" smtClean="0">
                <a:latin typeface="Georgia" pitchFamily="18" charset="0"/>
              </a:rPr>
              <a:t>Книги всегда в порядке!</a:t>
            </a:r>
          </a:p>
        </p:txBody>
      </p:sp>
      <p:pic>
        <p:nvPicPr>
          <p:cNvPr id="18436" name="Содержимое 15" descr="P11603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205038"/>
            <a:ext cx="4040188" cy="3030537"/>
          </a:xfrm>
        </p:spPr>
      </p:pic>
      <p:pic>
        <p:nvPicPr>
          <p:cNvPr id="18437" name="Содержимое 18" descr="P116034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3429000"/>
            <a:ext cx="4041775" cy="3030538"/>
          </a:xfrm>
        </p:spPr>
      </p:pic>
      <p:sp>
        <p:nvSpPr>
          <p:cNvPr id="18438" name="Прямоугольник 21"/>
          <p:cNvSpPr>
            <a:spLocks noChangeArrowheads="1"/>
          </p:cNvSpPr>
          <p:nvPr/>
        </p:nvSpPr>
        <p:spPr bwMode="auto">
          <a:xfrm>
            <a:off x="323850" y="5229225"/>
            <a:ext cx="3887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Таисия Александровна </a:t>
            </a:r>
          </a:p>
          <a:p>
            <a:pPr algn="ctr">
              <a:spcBef>
                <a:spcPct val="20000"/>
              </a:spcBef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за работой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  <a:cs typeface="+mn-cs"/>
              </a:rPr>
              <a:t>А теперь загляните за угол… Догадались, чьи это учебные классы?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  <a:cs typeface="+mn-cs"/>
              </a:rPr>
              <a:t>Ну, конечно же, здесь получают знания наши младшие ученики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n-lt"/>
                <a:cs typeface="+mn-cs"/>
              </a:rPr>
              <a:t>с 1 по 4-е классы. И для них у нас есть даже отдельный спортивный зал!</a:t>
            </a:r>
            <a:endParaRPr lang="ru-RU" sz="2000" i="1" dirty="0">
              <a:ln>
                <a:solidFill>
                  <a:schemeClr val="accent3">
                    <a:lumMod val="75000"/>
                  </a:schemeClr>
                </a:solidFill>
              </a:ln>
              <a:latin typeface="+mn-lt"/>
              <a:cs typeface="+mn-cs"/>
            </a:endParaRPr>
          </a:p>
        </p:txBody>
      </p:sp>
      <p:pic>
        <p:nvPicPr>
          <p:cNvPr id="19459" name="Рисунок 3" descr="P11603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95738" y="1341438"/>
            <a:ext cx="5148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Давайте тихонько заглянем к ним в классы … </a:t>
            </a:r>
          </a:p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Не шумите! Идут уроки.</a:t>
            </a:r>
          </a:p>
        </p:txBody>
      </p:sp>
      <p:pic>
        <p:nvPicPr>
          <p:cNvPr id="19461" name="Рисунок 8" descr="P11003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3203575" y="5949950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А в 3-А – физкультура. </a:t>
            </a:r>
          </a:p>
        </p:txBody>
      </p:sp>
      <p:pic>
        <p:nvPicPr>
          <p:cNvPr id="19463" name="Рисунок 13" descr="P115056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98913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4" descr="P115058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5350" y="37893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3132138" y="4437063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Georgia" pitchFamily="18" charset="0"/>
              </a:rPr>
              <a:t>Ирина Анатольевна </a:t>
            </a:r>
          </a:p>
          <a:p>
            <a:pPr algn="r"/>
            <a:r>
              <a:rPr lang="ru-RU">
                <a:latin typeface="Georgia" pitchFamily="18" charset="0"/>
              </a:rPr>
              <a:t>о чём - то увлечённо рассказывает своим первоклашкам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88913"/>
            <a:ext cx="86423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В конце коридора на 1 этаже - спортивный зал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для старшеклассников.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0483" name="Рисунок 5" descr="P10702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16338"/>
            <a:ext cx="390048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P10702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P10702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68413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4356100" y="5157788"/>
            <a:ext cx="71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4067175" y="4797425"/>
            <a:ext cx="46085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Давайте, ребята, сделаем фото на память с нашими учителями физкультуры: </a:t>
            </a:r>
          </a:p>
          <a:p>
            <a:pPr algn="ctr"/>
            <a:r>
              <a:rPr lang="ru-RU" sz="2000">
                <a:latin typeface="Georgia" pitchFamily="18" charset="0"/>
              </a:rPr>
              <a:t>Юрием Николаевичем </a:t>
            </a:r>
          </a:p>
          <a:p>
            <a:pPr algn="ctr"/>
            <a:r>
              <a:rPr lang="ru-RU" sz="2000">
                <a:latin typeface="Georgia" pitchFamily="18" charset="0"/>
              </a:rPr>
              <a:t>и Еленой Алексеевной.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2771775" y="1341438"/>
            <a:ext cx="19446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6-А готовится к спартакиаде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Поднимайтесь на 2 этаж. Рассказываю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по-порядку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: это наш кабинет информатики, ребята начинают изучать компьютерные азы со 2-го класса 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1507" name="Рисунок 2" descr="P10409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P10409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4843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P10409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14843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P104094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6700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276600" y="4508500"/>
            <a:ext cx="403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Учитель  информатики – </a:t>
            </a:r>
          </a:p>
          <a:p>
            <a:pPr algn="ctr"/>
            <a:r>
              <a:rPr lang="ru-RU" sz="2000">
                <a:latin typeface="Georgia" pitchFamily="18" charset="0"/>
              </a:rPr>
              <a:t>Юлия Валерьевна, </a:t>
            </a:r>
          </a:p>
          <a:p>
            <a:pPr algn="ctr"/>
            <a:r>
              <a:rPr lang="ru-RU" sz="2000">
                <a:latin typeface="Georgia" pitchFamily="18" charset="0"/>
              </a:rPr>
              <a:t>дала ребятам задание и, </a:t>
            </a:r>
          </a:p>
          <a:p>
            <a:pPr algn="ctr"/>
            <a:r>
              <a:rPr lang="ru-RU" sz="2000">
                <a:latin typeface="Georgia" pitchFamily="18" charset="0"/>
              </a:rPr>
              <a:t>похоже, слегка расслабилась…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00" y="260350"/>
            <a:ext cx="36004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А вот наш кабинет физики 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2531" name="Рисунок 3" descr="P10605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P10605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060575"/>
            <a:ext cx="36607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P116047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968750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P116048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6475" y="5516563"/>
            <a:ext cx="17875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2266950" y="2349500"/>
            <a:ext cx="3097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А что это за дверь возле доски?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0" y="5373688"/>
            <a:ext cx="52197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Georgia" pitchFamily="18" charset="0"/>
              </a:rPr>
              <a:t>Понятно, это комната, в которой хранится оборудование </a:t>
            </a:r>
          </a:p>
          <a:p>
            <a:pPr algn="r"/>
            <a:r>
              <a:rPr lang="ru-RU" sz="2000">
                <a:latin typeface="Georgia" pitchFamily="18" charset="0"/>
              </a:rPr>
              <a:t>для физических опытов -  </a:t>
            </a:r>
          </a:p>
          <a:p>
            <a:pPr algn="r"/>
            <a:r>
              <a:rPr lang="ru-RU" sz="2000">
                <a:latin typeface="Georgia" pitchFamily="18" charset="0"/>
              </a:rPr>
              <a:t>Обязательно пригодится на уроках.</a:t>
            </a:r>
          </a:p>
        </p:txBody>
      </p:sp>
      <p:pic>
        <p:nvPicPr>
          <p:cNvPr id="22537" name="Рисунок 10" descr="P115062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692150"/>
            <a:ext cx="255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5580063" y="2636838"/>
            <a:ext cx="3563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Georgia" pitchFamily="18" charset="0"/>
              </a:rPr>
              <a:t>У Татьяны Сергеевны </a:t>
            </a:r>
          </a:p>
          <a:p>
            <a:pPr algn="ctr"/>
            <a:r>
              <a:rPr lang="ru-RU" sz="1400">
                <a:latin typeface="Georgia" pitchFamily="18" charset="0"/>
              </a:rPr>
              <a:t>(учитель физики справа) </a:t>
            </a:r>
          </a:p>
          <a:p>
            <a:pPr algn="ctr"/>
            <a:r>
              <a:rPr lang="ru-RU" sz="1400">
                <a:latin typeface="Georgia" pitchFamily="18" charset="0"/>
              </a:rPr>
              <a:t>пока свободное время </a:t>
            </a:r>
          </a:p>
          <a:p>
            <a:pPr algn="ctr"/>
            <a:r>
              <a:rPr lang="ru-RU" sz="1400">
                <a:latin typeface="Georgia" pitchFamily="18" charset="0"/>
              </a:rPr>
              <a:t>и она решила подкрепиться.  А Лариса Алексеевна (учитель музыки) своё пирожное уже съела.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451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Georgia</vt:lpstr>
      <vt:lpstr>Adobe Song Std L</vt:lpstr>
      <vt:lpstr>Arial Unicode MS</vt:lpstr>
      <vt:lpstr>Adobe Kaiti Std R</vt:lpstr>
      <vt:lpstr>Тема Office</vt:lpstr>
      <vt:lpstr>Виртуальная экскурсия  по  школе</vt:lpstr>
      <vt:lpstr>Слайд 2</vt:lpstr>
      <vt:lpstr> Прошу вас,  подходите ближе.  Возле центрального входа вы видите  табличку с моим именем </vt:lpstr>
      <vt:lpstr>Слайд 4</vt:lpstr>
      <vt:lpstr>Также на 1 этаже находится школьная библиотека, в которой заведующая поможет вам подобрать необходимую  учебную и художественную литературу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Ulya</cp:lastModifiedBy>
  <cp:revision>66</cp:revision>
  <dcterms:modified xsi:type="dcterms:W3CDTF">2012-05-11T17:42:30Z</dcterms:modified>
</cp:coreProperties>
</file>